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1" r:id="rId2"/>
    <p:sldId id="312" r:id="rId3"/>
    <p:sldId id="258" r:id="rId4"/>
    <p:sldId id="289" r:id="rId5"/>
    <p:sldId id="290" r:id="rId6"/>
    <p:sldId id="291" r:id="rId7"/>
    <p:sldId id="280" r:id="rId8"/>
    <p:sldId id="31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32B56-A378-4B00-84DE-2ABE39B457AB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48EDF-E055-401D-A96B-6F3231C08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BDA6FFA-4399-C764-19AB-D8922B5147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93B3EA3C-DB6F-DE7C-3D21-5175EFF350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DF64A09E-130E-0E2D-9842-4E71B0DB2F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D4DEF4-E1E9-44D9-A74D-66828322F10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47EDA-DF0D-19B7-1CAB-F4C4B9847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2ED14-4971-8716-ECF5-1E64852D0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8152-A457-C9B7-D394-788BFB522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69DD2-65D7-3C8A-FAF1-BE51EF94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36278-D9CF-7958-3385-C83675CCE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8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6F76-9C22-0C8D-ED67-8673E1D9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82435-F18E-6370-BF9C-9E774566A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7213A-55D3-70C1-B58F-E24DD3DF4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8D4E4-83CD-9BD4-54BB-714490BF9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A2B99-9997-8E5E-CF05-FF764212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2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5E1031-BFFB-949B-4940-61C2399723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1EA84D-4808-1C9F-6E3C-509F0243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F30B8-EAC0-85A8-A894-65E1624E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916F8-9D4F-4ED3-17E0-9FDAE273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81FF5-3DF6-E446-670D-9E2AF18E6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3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BAA4B-211B-F0F7-72E2-06812BE5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FE4CF-5444-AB53-CF28-5C9603C5C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55D37-67DF-7F3E-E238-6E87A5533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A4108-6D5F-57A3-2BBB-8431D17FB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464ED-3FEC-CFCE-1380-C81C21AA9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1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E4BE-4817-835E-DE16-3ED53FAB8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550AF-67AD-8B76-28E3-E897BBEAE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C040-4B7E-0F7A-031A-21E7D738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0E9B3-88A5-CD09-5233-4C5001EFE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7A98C-A055-4190-4BE4-57ECC87A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0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E0772-BF0D-6FAC-5161-F06B38E5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A3CE6-3168-35C4-E990-F5F8B2F4F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DD5468-764A-9B23-F3F2-0392E18FD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953D5-CC73-0120-3E17-713E4B874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FE2E1-5F30-A045-B019-EE29E52D7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3756E-A1EE-C876-096C-0AA1DFB21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8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D1FA6-4FA0-0629-9AF9-EE418200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702E7-6112-7642-8D73-945C4C34C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865DA-9321-02EC-3A88-8ABCE28D3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C794D0-2720-5E98-8AA6-C0FC388A95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C2993A-9667-A688-A387-6F08C2646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AF8D37-E656-A8FE-39B4-3899EE9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2FCE2-27A8-D679-5CEB-80B35588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BD9B1-68AF-1D22-4F7D-082741B2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0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E9E4E-1F08-E9D1-6B02-1F8FDE4E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FE153B-7FF5-969D-E739-E16A3C76B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142AD-C210-1FD4-D4A1-9E9D6898A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E6B340-5C92-9E82-FF2B-A140BE7DE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1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370F12-B1CE-D395-5270-618FAB75E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EF0E4-3CA3-125B-CE35-7E9EC23A6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5E6BC-4413-DF84-F2D2-0868FDC75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9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A1B84-DA27-0B64-5676-64AC74EFF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5C784-FF03-6B68-CC1C-34B577230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B0529-6254-7657-A2A0-CBBE35E09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C5F42-164C-699A-103A-BA14F652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B1244-43F2-81BA-E393-3F3BC0B3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6C73D-2DA3-AABB-9D7D-69A24E0A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4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B85D4-43FE-2C61-BCB7-10C57293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FE43E0-72A8-C09D-60D3-2AA2DF519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E1315-56A3-0907-A2BC-EA9349D0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A14E3-35C9-FB09-2689-89D0FC770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2A13B-2237-6398-063B-9B6C5E9F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E3006-367B-1DAD-AF88-000A5C67E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2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9698A8-22A8-9BBF-B46F-5FE0A296C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1F92D-A9DA-4037-60C0-C46657D8D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B98F3-7AC5-1BE1-1191-5BB051734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3561-33E3-46EF-8F25-4B87FA8A2220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AA982-01B1-3362-E23F-A54D0E7109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2CD7-B9A6-BFF6-9911-68CD59C30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2E33-5BEC-474E-87BD-3280F8B8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3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9">
            <a:extLst>
              <a:ext uri="{FF2B5EF4-FFF2-40B4-BE49-F238E27FC236}">
                <a16:creationId xmlns:a16="http://schemas.microsoft.com/office/drawing/2014/main" id="{9C21F102-A761-2ADC-CC4A-3CEF5A001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398839"/>
            <a:ext cx="51117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3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 Trịnh Thị Thanh Dung</a:t>
            </a:r>
          </a:p>
        </p:txBody>
      </p:sp>
      <p:sp>
        <p:nvSpPr>
          <p:cNvPr id="3075" name="TextBox 1">
            <a:extLst>
              <a:ext uri="{FF2B5EF4-FFF2-40B4-BE49-F238E27FC236}">
                <a16:creationId xmlns:a16="http://schemas.microsoft.com/office/drawing/2014/main" id="{F64F0D55-D46B-F7F5-0595-1D01F823B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1" y="1573214"/>
            <a:ext cx="6765925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 THỤY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 5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3">
            <a:hlinkClick r:id="rId2" action="ppaction://hlinksldjump"/>
            <a:extLst>
              <a:ext uri="{FF2B5EF4-FFF2-40B4-BE49-F238E27FC236}">
                <a16:creationId xmlns:a16="http://schemas.microsoft.com/office/drawing/2014/main" id="{1287A94D-D90A-22C2-DDF1-6E23FE6563E4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76400" y="2438401"/>
            <a:ext cx="8382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altLang="en-US" sz="4000" b="1" dirty="0">
                <a:solidFill>
                  <a:srgbClr val="FF0000"/>
                </a:solidFill>
              </a:rPr>
              <a:t>BÀI CŨ: NHẮC LẠI VỀ THANH CÔNG CỤ CỦA PHẦN MỀM STELLARIUM</a:t>
            </a:r>
            <a:endParaRPr lang="en-US" altLang="en-US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105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3">
            <a:hlinkClick r:id="rId2" action="ppaction://hlinksldjump"/>
            <a:extLst>
              <a:ext uri="{FF2B5EF4-FFF2-40B4-BE49-F238E27FC236}">
                <a16:creationId xmlns:a16="http://schemas.microsoft.com/office/drawing/2014/main" id="{1287A94D-D90A-22C2-DDF1-6E23FE6563E4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1676400" y="2438401"/>
            <a:ext cx="8382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en-US" altLang="en-US" sz="4000" b="1" dirty="0">
                <a:solidFill>
                  <a:srgbClr val="FF0000"/>
                </a:solidFill>
              </a:rPr>
              <a:t>BÀI . PHẦN MỀM STELLARIUM </a:t>
            </a:r>
            <a:r>
              <a:rPr lang="en-US" altLang="en-US" sz="2400" b="1" dirty="0" err="1">
                <a:solidFill>
                  <a:srgbClr val="FFFFFF"/>
                </a:solidFill>
              </a:rPr>
              <a:t>mềm</a:t>
            </a:r>
            <a:endParaRPr lang="en-US" altLang="en-US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FA42BA3-E297-1BD0-23FC-D84F485428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50838"/>
            <a:ext cx="7696200" cy="563562"/>
          </a:xfrm>
        </p:spPr>
        <p:txBody>
          <a:bodyPr/>
          <a:lstStyle/>
          <a:p>
            <a:pPr algn="ctr" eaLnBrk="1" hangingPunct="1"/>
            <a:r>
              <a:rPr lang="en-US" altLang="en-US" sz="3200"/>
              <a:t>PHẦN 2: HƯỚNG DẪN SỬ DỤNG</a:t>
            </a:r>
          </a:p>
        </p:txBody>
      </p:sp>
      <p:pic>
        <p:nvPicPr>
          <p:cNvPr id="32770" name="Picture 2">
            <a:extLst>
              <a:ext uri="{FF2B5EF4-FFF2-40B4-BE49-F238E27FC236}">
                <a16:creationId xmlns:a16="http://schemas.microsoft.com/office/drawing/2014/main" id="{67B3E451-DB39-7905-F0E4-AE9D4AB77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219201"/>
            <a:ext cx="827088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cxnSp>
        <p:nvCxnSpPr>
          <p:cNvPr id="11268" name="Straight Arrow Connector 7">
            <a:extLst>
              <a:ext uri="{FF2B5EF4-FFF2-40B4-BE49-F238E27FC236}">
                <a16:creationId xmlns:a16="http://schemas.microsoft.com/office/drawing/2014/main" id="{8C048F6C-7E7C-5F68-C942-B0C4CB035BB5}"/>
              </a:ext>
            </a:extLst>
          </p:cNvPr>
          <p:cNvCxnSpPr>
            <a:cxnSpLocks noChangeShapeType="1"/>
            <a:stCxn id="6" idx="1"/>
          </p:cNvCxnSpPr>
          <p:nvPr/>
        </p:nvCxnSpPr>
        <p:spPr bwMode="auto">
          <a:xfrm rot="10800000" flipV="1">
            <a:off x="2590800" y="1676400"/>
            <a:ext cx="1447800" cy="1524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1269" name="Straight Arrow Connector 9">
            <a:extLst>
              <a:ext uri="{FF2B5EF4-FFF2-40B4-BE49-F238E27FC236}">
                <a16:creationId xmlns:a16="http://schemas.microsoft.com/office/drawing/2014/main" id="{8F97D91A-AFF6-5984-1CBD-AB485CBED8D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886200" y="3048000"/>
            <a:ext cx="1981200" cy="2286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grpSp>
        <p:nvGrpSpPr>
          <p:cNvPr id="2" name="Group 20">
            <a:extLst>
              <a:ext uri="{FF2B5EF4-FFF2-40B4-BE49-F238E27FC236}">
                <a16:creationId xmlns:a16="http://schemas.microsoft.com/office/drawing/2014/main" id="{27E990C4-2BD4-2161-5260-60ED012A87B5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371600"/>
            <a:ext cx="3276600" cy="609600"/>
            <a:chOff x="1143000" y="1371600"/>
            <a:chExt cx="3276600" cy="609600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86B2657D-B920-1D06-8E55-3DF7A0F97559}"/>
                </a:ext>
              </a:extLst>
            </p:cNvPr>
            <p:cNvSpPr/>
            <p:nvPr/>
          </p:nvSpPr>
          <p:spPr bwMode="auto">
            <a:xfrm>
              <a:off x="2514600" y="1371600"/>
              <a:ext cx="1905000" cy="609600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Bảng địa điểm</a:t>
              </a:r>
            </a:p>
          </p:txBody>
        </p:sp>
        <p:cxnSp>
          <p:nvCxnSpPr>
            <p:cNvPr id="11292" name="Straight Arrow Connector 11">
              <a:extLst>
                <a:ext uri="{FF2B5EF4-FFF2-40B4-BE49-F238E27FC236}">
                  <a16:creationId xmlns:a16="http://schemas.microsoft.com/office/drawing/2014/main" id="{1A87AF73-5610-5307-BFC6-24C555521D2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1143000" y="1676400"/>
              <a:ext cx="1295400" cy="1588"/>
            </a:xfrm>
            <a:prstGeom prst="straightConnector1">
              <a:avLst/>
            </a:prstGeom>
            <a:noFill/>
            <a:ln w="31750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15" name="Picture 14" descr="1.png">
            <a:extLst>
              <a:ext uri="{FF2B5EF4-FFF2-40B4-BE49-F238E27FC236}">
                <a16:creationId xmlns:a16="http://schemas.microsoft.com/office/drawing/2014/main" id="{8D6B09ED-89E9-9CF5-4AA3-95217233DC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098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1.png">
            <a:extLst>
              <a:ext uri="{FF2B5EF4-FFF2-40B4-BE49-F238E27FC236}">
                <a16:creationId xmlns:a16="http://schemas.microsoft.com/office/drawing/2014/main" id="{C350B4E0-4D35-51E6-B5B2-D1712B9746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74964"/>
            <a:ext cx="693738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1">
            <a:extLst>
              <a:ext uri="{FF2B5EF4-FFF2-40B4-BE49-F238E27FC236}">
                <a16:creationId xmlns:a16="http://schemas.microsoft.com/office/drawing/2014/main" id="{4F8B191F-CABE-754A-0B24-1E68C8FEAFA1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209800"/>
            <a:ext cx="3276600" cy="609600"/>
            <a:chOff x="1143000" y="2209800"/>
            <a:chExt cx="3276600" cy="609600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D17B2094-4E00-9DB1-61BD-CD5E91A2C224}"/>
                </a:ext>
              </a:extLst>
            </p:cNvPr>
            <p:cNvSpPr/>
            <p:nvPr/>
          </p:nvSpPr>
          <p:spPr bwMode="auto">
            <a:xfrm>
              <a:off x="2514600" y="2209800"/>
              <a:ext cx="1905000" cy="609600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Bảng thời gian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EFC0A5B-02BD-8D9B-5F93-65A2A2F9C5A4}"/>
                </a:ext>
              </a:extLst>
            </p:cNvPr>
            <p:cNvCxnSpPr/>
            <p:nvPr/>
          </p:nvCxnSpPr>
          <p:spPr bwMode="auto">
            <a:xfrm rot="10800000">
              <a:off x="1143000" y="2514600"/>
              <a:ext cx="1295400" cy="1588"/>
            </a:xfrm>
            <a:prstGeom prst="straightConnector1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 w="317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28">
            <a:extLst>
              <a:ext uri="{FF2B5EF4-FFF2-40B4-BE49-F238E27FC236}">
                <a16:creationId xmlns:a16="http://schemas.microsoft.com/office/drawing/2014/main" id="{E0C92884-C605-6B59-DF82-5537AA3B7622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048000"/>
            <a:ext cx="5334000" cy="609600"/>
            <a:chOff x="1143000" y="3048000"/>
            <a:chExt cx="5334000" cy="609600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FE27495D-0225-483A-2CF9-F7F276B3A15E}"/>
                </a:ext>
              </a:extLst>
            </p:cNvPr>
            <p:cNvSpPr/>
            <p:nvPr/>
          </p:nvSpPr>
          <p:spPr bwMode="auto">
            <a:xfrm>
              <a:off x="2514600" y="3048000"/>
              <a:ext cx="3962400" cy="609600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Bảng bầu trời và các tùy chọn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B06D13A-C4AC-5A97-BFEE-62E6DA8D1723}"/>
                </a:ext>
              </a:extLst>
            </p:cNvPr>
            <p:cNvCxnSpPr/>
            <p:nvPr/>
          </p:nvCxnSpPr>
          <p:spPr bwMode="auto">
            <a:xfrm rot="10800000">
              <a:off x="1143000" y="3352800"/>
              <a:ext cx="1295400" cy="1588"/>
            </a:xfrm>
            <a:prstGeom prst="straightConnector1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 w="317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" name="Group 29">
            <a:extLst>
              <a:ext uri="{FF2B5EF4-FFF2-40B4-BE49-F238E27FC236}">
                <a16:creationId xmlns:a16="http://schemas.microsoft.com/office/drawing/2014/main" id="{A0881793-9994-3287-9922-D0D3841746AD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886200"/>
            <a:ext cx="3429000" cy="609600"/>
            <a:chOff x="1143000" y="3886200"/>
            <a:chExt cx="3429000" cy="609600"/>
          </a:xfrm>
        </p:grpSpPr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D8CA11EE-1A0E-1DAB-2F7C-F9A697DCFA98}"/>
                </a:ext>
              </a:extLst>
            </p:cNvPr>
            <p:cNvSpPr/>
            <p:nvPr/>
          </p:nvSpPr>
          <p:spPr bwMode="auto">
            <a:xfrm>
              <a:off x="2514600" y="3886200"/>
              <a:ext cx="2057400" cy="609600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Bảng tìm kiếm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BD451EDE-C76C-6841-A13E-3CFA2C986234}"/>
                </a:ext>
              </a:extLst>
            </p:cNvPr>
            <p:cNvCxnSpPr/>
            <p:nvPr/>
          </p:nvCxnSpPr>
          <p:spPr bwMode="auto">
            <a:xfrm rot="10800000">
              <a:off x="1143000" y="4191000"/>
              <a:ext cx="1295400" cy="1588"/>
            </a:xfrm>
            <a:prstGeom prst="straightConnector1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 w="317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" name="Group 30">
            <a:extLst>
              <a:ext uri="{FF2B5EF4-FFF2-40B4-BE49-F238E27FC236}">
                <a16:creationId xmlns:a16="http://schemas.microsoft.com/office/drawing/2014/main" id="{F27EA9F8-A355-B838-C5B1-4C3B20F41F5B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648200"/>
            <a:ext cx="3276600" cy="609600"/>
            <a:chOff x="1143000" y="4648200"/>
            <a:chExt cx="3276600" cy="609600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ADBD33D2-E0C6-4727-536D-B0FF29984741}"/>
                </a:ext>
              </a:extLst>
            </p:cNvPr>
            <p:cNvSpPr/>
            <p:nvPr/>
          </p:nvSpPr>
          <p:spPr bwMode="auto">
            <a:xfrm>
              <a:off x="2514600" y="4648200"/>
              <a:ext cx="1905000" cy="609600"/>
            </a:xfrm>
            <a:prstGeom prst="roundRect">
              <a:avLst/>
            </a:prstGeom>
            <a:solidFill>
              <a:schemeClr val="tx1">
                <a:lumMod val="7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r>
                <a:rPr lang="en-US" sz="23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Bảng cấu hính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252E434-5BFD-7037-D7A8-37CCBC288A87}"/>
                </a:ext>
              </a:extLst>
            </p:cNvPr>
            <p:cNvCxnSpPr/>
            <p:nvPr/>
          </p:nvCxnSpPr>
          <p:spPr bwMode="auto">
            <a:xfrm rot="10800000">
              <a:off x="1143000" y="5029200"/>
              <a:ext cx="1295400" cy="1588"/>
            </a:xfrm>
            <a:prstGeom prst="straightConnector1">
              <a:avLst/>
            </a:prstGeom>
            <a:blipFill dpi="0" rotWithShape="1">
              <a:blip r:embed="rId5"/>
              <a:srcRect/>
              <a:stretch>
                <a:fillRect/>
              </a:stretch>
            </a:blipFill>
            <a:ln w="317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89EFFC-A8CF-A5BC-C75D-AB2FA8445B17}"/>
              </a:ext>
            </a:extLst>
          </p:cNvPr>
          <p:cNvSpPr/>
          <p:nvPr/>
        </p:nvSpPr>
        <p:spPr bwMode="auto">
          <a:xfrm>
            <a:off x="4038600" y="5410200"/>
            <a:ext cx="1676400" cy="609600"/>
          </a:xfrm>
          <a:prstGeom prst="roundRect">
            <a:avLst/>
          </a:prstGeom>
          <a:solidFill>
            <a:schemeClr val="tx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2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Bảng hỗ trợ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00FA616-E9BD-1A9C-7A5F-887E577252DC}"/>
              </a:ext>
            </a:extLst>
          </p:cNvPr>
          <p:cNvCxnSpPr/>
          <p:nvPr/>
        </p:nvCxnSpPr>
        <p:spPr bwMode="auto">
          <a:xfrm rot="10800000">
            <a:off x="2667000" y="5715000"/>
            <a:ext cx="1295400" cy="1588"/>
          </a:xfrm>
          <a:prstGeom prst="straightConnector1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317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2" name="Picture 31" descr="1.png">
            <a:extLst>
              <a:ext uri="{FF2B5EF4-FFF2-40B4-BE49-F238E27FC236}">
                <a16:creationId xmlns:a16="http://schemas.microsoft.com/office/drawing/2014/main" id="{BC45BEAE-30AB-0D2D-9F4B-F8D9E41DD9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657600"/>
            <a:ext cx="7191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1.png">
            <a:extLst>
              <a:ext uri="{FF2B5EF4-FFF2-40B4-BE49-F238E27FC236}">
                <a16:creationId xmlns:a16="http://schemas.microsoft.com/office/drawing/2014/main" id="{38CF139D-8AF8-9526-EBE6-61982CE31B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8" y="4419600"/>
            <a:ext cx="7175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5" descr="1.png">
            <a:extLst>
              <a:ext uri="{FF2B5EF4-FFF2-40B4-BE49-F238E27FC236}">
                <a16:creationId xmlns:a16="http://schemas.microsoft.com/office/drawing/2014/main" id="{1F72DF2F-E438-BEEB-FCCE-0593B4D873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5181600"/>
            <a:ext cx="7731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6" descr="1.png">
            <a:extLst>
              <a:ext uri="{FF2B5EF4-FFF2-40B4-BE49-F238E27FC236}">
                <a16:creationId xmlns:a16="http://schemas.microsoft.com/office/drawing/2014/main" id="{3F7B5F73-C920-1B96-567C-3D2CA3BB189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88" y="1357313"/>
            <a:ext cx="749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A0B6752-D583-D9EB-4E8A-2AE19405D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50838"/>
            <a:ext cx="7696200" cy="563562"/>
          </a:xfrm>
        </p:spPr>
        <p:txBody>
          <a:bodyPr/>
          <a:lstStyle/>
          <a:p>
            <a:pPr algn="ctr" eaLnBrk="1" hangingPunct="1"/>
            <a:r>
              <a:rPr lang="en-US" altLang="en-US" sz="3200"/>
              <a:t>PHẦN 2: HƯỚNG DẪN SỬ DỤNG</a:t>
            </a:r>
          </a:p>
        </p:txBody>
      </p:sp>
      <p:pic>
        <p:nvPicPr>
          <p:cNvPr id="3" name="Picture 2" descr="1.png">
            <a:extLst>
              <a:ext uri="{FF2B5EF4-FFF2-40B4-BE49-F238E27FC236}">
                <a16:creationId xmlns:a16="http://schemas.microsoft.com/office/drawing/2014/main" id="{DA73DF43-5232-BB07-F4EE-0C8463BF5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447800"/>
            <a:ext cx="88042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316" name="Straight Arrow Connector 4">
            <a:extLst>
              <a:ext uri="{FF2B5EF4-FFF2-40B4-BE49-F238E27FC236}">
                <a16:creationId xmlns:a16="http://schemas.microsoft.com/office/drawing/2014/main" id="{5F7FC10C-546F-879F-40FB-42DA2A2D6F2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2971800" y="3200400"/>
            <a:ext cx="1447800" cy="9906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grpSp>
        <p:nvGrpSpPr>
          <p:cNvPr id="2" name="Group 53">
            <a:extLst>
              <a:ext uri="{FF2B5EF4-FFF2-40B4-BE49-F238E27FC236}">
                <a16:creationId xmlns:a16="http://schemas.microsoft.com/office/drawing/2014/main" id="{AAA46EE6-34F9-6A90-C4C5-CB496D15D501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1693864"/>
            <a:ext cx="338138" cy="744537"/>
            <a:chOff x="1219200" y="1693652"/>
            <a:chExt cx="337870" cy="74474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6A7FDDB-56D0-7229-6B2D-6EB5AD5677EB}"/>
                </a:ext>
              </a:extLst>
            </p:cNvPr>
            <p:cNvSpPr/>
            <p:nvPr/>
          </p:nvSpPr>
          <p:spPr bwMode="auto">
            <a:xfrm>
              <a:off x="1242994" y="1693652"/>
              <a:ext cx="314076" cy="296946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96" name="TextBox 31">
              <a:extLst>
                <a:ext uri="{FF2B5EF4-FFF2-40B4-BE49-F238E27FC236}">
                  <a16:creationId xmlns:a16="http://schemas.microsoft.com/office/drawing/2014/main" id="{1D385D20-9D67-60E9-38D3-155E481F5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200" y="2069068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2</a:t>
              </a:r>
            </a:p>
          </p:txBody>
        </p:sp>
      </p:grpSp>
      <p:grpSp>
        <p:nvGrpSpPr>
          <p:cNvPr id="4" name="Group 52">
            <a:extLst>
              <a:ext uri="{FF2B5EF4-FFF2-40B4-BE49-F238E27FC236}">
                <a16:creationId xmlns:a16="http://schemas.microsoft.com/office/drawing/2014/main" id="{1138EBE4-A2F1-7E95-2F29-571AB96FD134}"/>
              </a:ext>
            </a:extLst>
          </p:cNvPr>
          <p:cNvGrpSpPr>
            <a:grpSpLocks/>
          </p:cNvGrpSpPr>
          <p:nvPr/>
        </p:nvGrpSpPr>
        <p:grpSpPr bwMode="auto">
          <a:xfrm>
            <a:off x="2362201" y="1693864"/>
            <a:ext cx="346075" cy="733425"/>
            <a:chOff x="838200" y="1693652"/>
            <a:chExt cx="346496" cy="733080"/>
          </a:xfrm>
        </p:grpSpPr>
        <p:sp>
          <p:nvSpPr>
            <p:cNvPr id="13393" name="TextBox 30">
              <a:extLst>
                <a:ext uri="{FF2B5EF4-FFF2-40B4-BE49-F238E27FC236}">
                  <a16:creationId xmlns:a16="http://schemas.microsoft.com/office/drawing/2014/main" id="{8F5AE06E-4D16-93CA-0A6D-9F92104E59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8200" y="2057400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142F21D-57AD-2C16-9E5A-04E6456D93C5}"/>
                </a:ext>
              </a:extLst>
            </p:cNvPr>
            <p:cNvSpPr/>
            <p:nvPr/>
          </p:nvSpPr>
          <p:spPr bwMode="auto">
            <a:xfrm>
              <a:off x="871579" y="1693652"/>
              <a:ext cx="313117" cy="296722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5" name="Group 54">
            <a:extLst>
              <a:ext uri="{FF2B5EF4-FFF2-40B4-BE49-F238E27FC236}">
                <a16:creationId xmlns:a16="http://schemas.microsoft.com/office/drawing/2014/main" id="{7F3782A6-8D52-9726-FC9A-6CD63EB319A2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1701800"/>
            <a:ext cx="312738" cy="736600"/>
            <a:chOff x="1600200" y="1702278"/>
            <a:chExt cx="313426" cy="73612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D066476-06B2-C4BE-4EEE-7B97C1ADEC71}"/>
                </a:ext>
              </a:extLst>
            </p:cNvPr>
            <p:cNvSpPr/>
            <p:nvPr/>
          </p:nvSpPr>
          <p:spPr bwMode="auto">
            <a:xfrm>
              <a:off x="1600200" y="1702278"/>
              <a:ext cx="313426" cy="296670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92" name="TextBox 33">
              <a:extLst>
                <a:ext uri="{FF2B5EF4-FFF2-40B4-BE49-F238E27FC236}">
                  <a16:creationId xmlns:a16="http://schemas.microsoft.com/office/drawing/2014/main" id="{6FD8BE8B-644D-61A9-EA70-0626414A6F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00" y="2069068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8" name="Group 55">
            <a:extLst>
              <a:ext uri="{FF2B5EF4-FFF2-40B4-BE49-F238E27FC236}">
                <a16:creationId xmlns:a16="http://schemas.microsoft.com/office/drawing/2014/main" id="{C811F470-0DCE-69A2-1D63-3B6C8396F3DE}"/>
              </a:ext>
            </a:extLst>
          </p:cNvPr>
          <p:cNvGrpSpPr>
            <a:grpSpLocks/>
          </p:cNvGrpSpPr>
          <p:nvPr/>
        </p:nvGrpSpPr>
        <p:grpSpPr bwMode="auto">
          <a:xfrm>
            <a:off x="3471864" y="1693864"/>
            <a:ext cx="338137" cy="733425"/>
            <a:chOff x="1948130" y="1693652"/>
            <a:chExt cx="337870" cy="7330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3C379-8586-9CAB-B0FF-FEBAADCF5D7D}"/>
                </a:ext>
              </a:extLst>
            </p:cNvPr>
            <p:cNvSpPr/>
            <p:nvPr/>
          </p:nvSpPr>
          <p:spPr bwMode="auto">
            <a:xfrm>
              <a:off x="1948130" y="1693652"/>
              <a:ext cx="314077" cy="296722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90" name="TextBox 34">
              <a:extLst>
                <a:ext uri="{FF2B5EF4-FFF2-40B4-BE49-F238E27FC236}">
                  <a16:creationId xmlns:a16="http://schemas.microsoft.com/office/drawing/2014/main" id="{B6DB8849-8E35-12A7-080D-06CB72E88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1200" y="2057400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9" name="Group 56">
            <a:extLst>
              <a:ext uri="{FF2B5EF4-FFF2-40B4-BE49-F238E27FC236}">
                <a16:creationId xmlns:a16="http://schemas.microsoft.com/office/drawing/2014/main" id="{4E016C8B-7AA6-5FA1-5665-9F2CC6416B77}"/>
              </a:ext>
            </a:extLst>
          </p:cNvPr>
          <p:cNvGrpSpPr>
            <a:grpSpLocks/>
          </p:cNvGrpSpPr>
          <p:nvPr/>
        </p:nvGrpSpPr>
        <p:grpSpPr bwMode="auto">
          <a:xfrm>
            <a:off x="3852864" y="1693864"/>
            <a:ext cx="338137" cy="744537"/>
            <a:chOff x="2329130" y="1693652"/>
            <a:chExt cx="337870" cy="74474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9720832-145E-659B-30B4-38ED5E8EABA8}"/>
                </a:ext>
              </a:extLst>
            </p:cNvPr>
            <p:cNvSpPr/>
            <p:nvPr/>
          </p:nvSpPr>
          <p:spPr bwMode="auto">
            <a:xfrm>
              <a:off x="2329130" y="1693652"/>
              <a:ext cx="314077" cy="296946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88" name="TextBox 35">
              <a:extLst>
                <a:ext uri="{FF2B5EF4-FFF2-40B4-BE49-F238E27FC236}">
                  <a16:creationId xmlns:a16="http://schemas.microsoft.com/office/drawing/2014/main" id="{B9DE2BB8-8C14-C4E0-526E-C5F2E90FD5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2200" y="2069068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5</a:t>
              </a:r>
            </a:p>
          </p:txBody>
        </p:sp>
      </p:grpSp>
      <p:grpSp>
        <p:nvGrpSpPr>
          <p:cNvPr id="10" name="Group 60">
            <a:extLst>
              <a:ext uri="{FF2B5EF4-FFF2-40B4-BE49-F238E27FC236}">
                <a16:creationId xmlns:a16="http://schemas.microsoft.com/office/drawing/2014/main" id="{788D0E1A-E49C-AEA1-9CED-8F4D33869D5B}"/>
              </a:ext>
            </a:extLst>
          </p:cNvPr>
          <p:cNvGrpSpPr>
            <a:grpSpLocks/>
          </p:cNvGrpSpPr>
          <p:nvPr/>
        </p:nvGrpSpPr>
        <p:grpSpPr bwMode="auto">
          <a:xfrm>
            <a:off x="4241800" y="1693864"/>
            <a:ext cx="330200" cy="744537"/>
            <a:chOff x="2717322" y="1693652"/>
            <a:chExt cx="330678" cy="74474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22CF257-C730-25E2-A3C8-319FB14C091B}"/>
                </a:ext>
              </a:extLst>
            </p:cNvPr>
            <p:cNvSpPr/>
            <p:nvPr/>
          </p:nvSpPr>
          <p:spPr bwMode="auto">
            <a:xfrm>
              <a:off x="2717322" y="1693652"/>
              <a:ext cx="313191" cy="296946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86" name="TextBox 36">
              <a:extLst>
                <a:ext uri="{FF2B5EF4-FFF2-40B4-BE49-F238E27FC236}">
                  <a16:creationId xmlns:a16="http://schemas.microsoft.com/office/drawing/2014/main" id="{33490CBB-F1D0-4150-DF5B-E9B8F5834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200" y="2069068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6</a:t>
              </a:r>
            </a:p>
          </p:txBody>
        </p:sp>
      </p:grpSp>
      <p:grpSp>
        <p:nvGrpSpPr>
          <p:cNvPr id="11" name="Group 61">
            <a:extLst>
              <a:ext uri="{FF2B5EF4-FFF2-40B4-BE49-F238E27FC236}">
                <a16:creationId xmlns:a16="http://schemas.microsoft.com/office/drawing/2014/main" id="{05B59782-4E82-0458-7331-EF9B36D56A5F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1701800"/>
            <a:ext cx="322263" cy="725488"/>
            <a:chOff x="3048000" y="1702278"/>
            <a:chExt cx="322052" cy="7244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C17022F-7DF2-7142-ED09-9C86CDDCC3CC}"/>
                </a:ext>
              </a:extLst>
            </p:cNvPr>
            <p:cNvSpPr/>
            <p:nvPr/>
          </p:nvSpPr>
          <p:spPr bwMode="auto">
            <a:xfrm>
              <a:off x="3055933" y="1702278"/>
              <a:ext cx="314119" cy="296440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84" name="TextBox 37">
              <a:extLst>
                <a:ext uri="{FF2B5EF4-FFF2-40B4-BE49-F238E27FC236}">
                  <a16:creationId xmlns:a16="http://schemas.microsoft.com/office/drawing/2014/main" id="{F2F28707-B0C3-4EE0-0FA0-AB51B67399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0" y="2057400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7</a:t>
              </a:r>
            </a:p>
          </p:txBody>
        </p:sp>
      </p:grpSp>
      <p:grpSp>
        <p:nvGrpSpPr>
          <p:cNvPr id="17" name="Group 62">
            <a:extLst>
              <a:ext uri="{FF2B5EF4-FFF2-40B4-BE49-F238E27FC236}">
                <a16:creationId xmlns:a16="http://schemas.microsoft.com/office/drawing/2014/main" id="{61BF62C8-1CBD-74B9-2FC9-654E6B250D5E}"/>
              </a:ext>
            </a:extLst>
          </p:cNvPr>
          <p:cNvGrpSpPr>
            <a:grpSpLocks/>
          </p:cNvGrpSpPr>
          <p:nvPr/>
        </p:nvGrpSpPr>
        <p:grpSpPr bwMode="auto">
          <a:xfrm>
            <a:off x="4927600" y="1701800"/>
            <a:ext cx="330200" cy="736600"/>
            <a:chOff x="3403122" y="1702278"/>
            <a:chExt cx="330678" cy="73612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BA6D3A5-BDC0-B53C-1E80-7580464C7394}"/>
                </a:ext>
              </a:extLst>
            </p:cNvPr>
            <p:cNvSpPr/>
            <p:nvPr/>
          </p:nvSpPr>
          <p:spPr bwMode="auto">
            <a:xfrm>
              <a:off x="3403122" y="1702278"/>
              <a:ext cx="313191" cy="296670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82" name="TextBox 38">
              <a:extLst>
                <a:ext uri="{FF2B5EF4-FFF2-40B4-BE49-F238E27FC236}">
                  <a16:creationId xmlns:a16="http://schemas.microsoft.com/office/drawing/2014/main" id="{E3A79CA1-DC83-30AC-FAA6-0CD952852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000" y="2069068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8</a:t>
              </a:r>
            </a:p>
          </p:txBody>
        </p:sp>
      </p:grpSp>
      <p:grpSp>
        <p:nvGrpSpPr>
          <p:cNvPr id="31" name="Group 63">
            <a:extLst>
              <a:ext uri="{FF2B5EF4-FFF2-40B4-BE49-F238E27FC236}">
                <a16:creationId xmlns:a16="http://schemas.microsoft.com/office/drawing/2014/main" id="{3CF06BEF-2AA7-569E-7097-2A6D3FF46C20}"/>
              </a:ext>
            </a:extLst>
          </p:cNvPr>
          <p:cNvGrpSpPr>
            <a:grpSpLocks/>
          </p:cNvGrpSpPr>
          <p:nvPr/>
        </p:nvGrpSpPr>
        <p:grpSpPr bwMode="auto">
          <a:xfrm>
            <a:off x="5292726" y="1684338"/>
            <a:ext cx="346075" cy="754062"/>
            <a:chOff x="3768304" y="1685026"/>
            <a:chExt cx="346496" cy="753374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FF263CD0-80C3-2DFB-F892-1A9D21B0B8D6}"/>
                </a:ext>
              </a:extLst>
            </p:cNvPr>
            <p:cNvSpPr/>
            <p:nvPr/>
          </p:nvSpPr>
          <p:spPr bwMode="auto">
            <a:xfrm>
              <a:off x="3768304" y="1685026"/>
              <a:ext cx="313118" cy="296591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80" name="TextBox 39">
              <a:extLst>
                <a:ext uri="{FF2B5EF4-FFF2-40B4-BE49-F238E27FC236}">
                  <a16:creationId xmlns:a16="http://schemas.microsoft.com/office/drawing/2014/main" id="{622CAA75-C3D8-1B00-20BC-1E44329D4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2069068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9</a:t>
              </a:r>
            </a:p>
          </p:txBody>
        </p:sp>
      </p:grpSp>
      <p:grpSp>
        <p:nvGrpSpPr>
          <p:cNvPr id="12320" name="Group 64">
            <a:extLst>
              <a:ext uri="{FF2B5EF4-FFF2-40B4-BE49-F238E27FC236}">
                <a16:creationId xmlns:a16="http://schemas.microsoft.com/office/drawing/2014/main" id="{358E74C8-0CB2-B87A-FA8A-FB90C0138A2E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1684338"/>
            <a:ext cx="457200" cy="742950"/>
            <a:chOff x="4114800" y="1685026"/>
            <a:chExt cx="457200" cy="74170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B558A7E-C99E-3777-ED23-845A033ED0FE}"/>
                </a:ext>
              </a:extLst>
            </p:cNvPr>
            <p:cNvSpPr/>
            <p:nvPr/>
          </p:nvSpPr>
          <p:spPr bwMode="auto">
            <a:xfrm>
              <a:off x="4138613" y="1685026"/>
              <a:ext cx="314325" cy="296365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78" name="TextBox 40">
              <a:extLst>
                <a:ext uri="{FF2B5EF4-FFF2-40B4-BE49-F238E27FC236}">
                  <a16:creationId xmlns:a16="http://schemas.microsoft.com/office/drawing/2014/main" id="{86235CC0-DFC4-383F-4016-B6EB831FFA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0" y="2057400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10</a:t>
              </a:r>
            </a:p>
          </p:txBody>
        </p:sp>
      </p:grpSp>
      <p:grpSp>
        <p:nvGrpSpPr>
          <p:cNvPr id="12321" name="Group 75">
            <a:extLst>
              <a:ext uri="{FF2B5EF4-FFF2-40B4-BE49-F238E27FC236}">
                <a16:creationId xmlns:a16="http://schemas.microsoft.com/office/drawing/2014/main" id="{F0948243-B134-64AC-972B-8C48CFDED476}"/>
              </a:ext>
            </a:extLst>
          </p:cNvPr>
          <p:cNvGrpSpPr>
            <a:grpSpLocks/>
          </p:cNvGrpSpPr>
          <p:nvPr/>
        </p:nvGrpSpPr>
        <p:grpSpPr bwMode="auto">
          <a:xfrm>
            <a:off x="6011864" y="1676401"/>
            <a:ext cx="541337" cy="761707"/>
            <a:chOff x="4487175" y="1676400"/>
            <a:chExt cx="542025" cy="7622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D122F48-24E6-0A06-A6B2-3A4AA51BD990}"/>
                </a:ext>
              </a:extLst>
            </p:cNvPr>
            <p:cNvSpPr/>
            <p:nvPr/>
          </p:nvSpPr>
          <p:spPr bwMode="auto">
            <a:xfrm>
              <a:off x="4487175" y="1676400"/>
              <a:ext cx="313134" cy="295495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Arial" charset="0"/>
                <a:cs typeface="Arial" charset="0"/>
              </a:endParaRPr>
            </a:p>
          </p:txBody>
        </p:sp>
        <p:sp>
          <p:nvSpPr>
            <p:cNvPr id="13376" name="TextBox 41">
              <a:extLst>
                <a:ext uri="{FF2B5EF4-FFF2-40B4-BE49-F238E27FC236}">
                  <a16:creationId xmlns:a16="http://schemas.microsoft.com/office/drawing/2014/main" id="{65C5A52A-BA09-7D05-56F3-60E6265AFA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174" y="2069068"/>
              <a:ext cx="530026" cy="369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11</a:t>
              </a:r>
            </a:p>
          </p:txBody>
        </p:sp>
      </p:grpSp>
      <p:grpSp>
        <p:nvGrpSpPr>
          <p:cNvPr id="12322" name="Group 66">
            <a:extLst>
              <a:ext uri="{FF2B5EF4-FFF2-40B4-BE49-F238E27FC236}">
                <a16:creationId xmlns:a16="http://schemas.microsoft.com/office/drawing/2014/main" id="{37227C30-688E-FB09-335D-937996439CBB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1693862"/>
            <a:ext cx="457200" cy="744348"/>
            <a:chOff x="4800600" y="1693652"/>
            <a:chExt cx="457200" cy="74514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C2522E9-86B0-9978-97DA-E9DD196C9A85}"/>
                </a:ext>
              </a:extLst>
            </p:cNvPr>
            <p:cNvSpPr/>
            <p:nvPr/>
          </p:nvSpPr>
          <p:spPr bwMode="auto">
            <a:xfrm>
              <a:off x="4868863" y="1693652"/>
              <a:ext cx="312737" cy="295590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74" name="TextBox 42">
              <a:extLst>
                <a:ext uri="{FF2B5EF4-FFF2-40B4-BE49-F238E27FC236}">
                  <a16:creationId xmlns:a16="http://schemas.microsoft.com/office/drawing/2014/main" id="{2513E9A8-33C2-B3DB-8BF2-697C46E783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2069068"/>
              <a:ext cx="457200" cy="3697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12</a:t>
              </a:r>
              <a:endParaRPr lang="en-US" altLang="en-US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12323" name="Group 69">
            <a:extLst>
              <a:ext uri="{FF2B5EF4-FFF2-40B4-BE49-F238E27FC236}">
                <a16:creationId xmlns:a16="http://schemas.microsoft.com/office/drawing/2014/main" id="{2E1EF713-FA52-6468-4982-8A168914EB35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1693864"/>
            <a:ext cx="457200" cy="744537"/>
            <a:chOff x="5943600" y="1693652"/>
            <a:chExt cx="457200" cy="74474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86ECD31-AC27-0666-0613-45FCB343B0BD}"/>
                </a:ext>
              </a:extLst>
            </p:cNvPr>
            <p:cNvSpPr/>
            <p:nvPr/>
          </p:nvSpPr>
          <p:spPr bwMode="auto">
            <a:xfrm>
              <a:off x="5951538" y="1693652"/>
              <a:ext cx="314325" cy="296946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72" name="TextBox 45">
              <a:extLst>
                <a:ext uri="{FF2B5EF4-FFF2-40B4-BE49-F238E27FC236}">
                  <a16:creationId xmlns:a16="http://schemas.microsoft.com/office/drawing/2014/main" id="{EDBF1953-B3C1-B792-34EB-122A359B5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3600" y="2069068"/>
              <a:ext cx="457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15</a:t>
              </a:r>
            </a:p>
          </p:txBody>
        </p:sp>
      </p:grpSp>
      <p:grpSp>
        <p:nvGrpSpPr>
          <p:cNvPr id="12324" name="Group 73">
            <a:extLst>
              <a:ext uri="{FF2B5EF4-FFF2-40B4-BE49-F238E27FC236}">
                <a16:creationId xmlns:a16="http://schemas.microsoft.com/office/drawing/2014/main" id="{B37951B6-49AD-DA2E-2AAF-9F3C81146DFC}"/>
              </a:ext>
            </a:extLst>
          </p:cNvPr>
          <p:cNvGrpSpPr>
            <a:grpSpLocks/>
          </p:cNvGrpSpPr>
          <p:nvPr/>
        </p:nvGrpSpPr>
        <p:grpSpPr bwMode="auto">
          <a:xfrm>
            <a:off x="7772400" y="1684338"/>
            <a:ext cx="457200" cy="742950"/>
            <a:chOff x="6248400" y="1684338"/>
            <a:chExt cx="456759" cy="74233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70CB89C-CA14-7EFE-FD6A-FCA04116EB3E}"/>
                </a:ext>
              </a:extLst>
            </p:cNvPr>
            <p:cNvSpPr/>
            <p:nvPr/>
          </p:nvSpPr>
          <p:spPr bwMode="auto">
            <a:xfrm>
              <a:off x="6299151" y="1684338"/>
              <a:ext cx="312436" cy="296615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70" name="TextBox 49">
              <a:extLst>
                <a:ext uri="{FF2B5EF4-FFF2-40B4-BE49-F238E27FC236}">
                  <a16:creationId xmlns:a16="http://schemas.microsoft.com/office/drawing/2014/main" id="{D5373C22-458B-7EC9-727A-4EF618BF5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2057337"/>
              <a:ext cx="456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16</a:t>
              </a:r>
            </a:p>
          </p:txBody>
        </p:sp>
      </p:grpSp>
      <p:grpSp>
        <p:nvGrpSpPr>
          <p:cNvPr id="13331" name="Group 74">
            <a:extLst>
              <a:ext uri="{FF2B5EF4-FFF2-40B4-BE49-F238E27FC236}">
                <a16:creationId xmlns:a16="http://schemas.microsoft.com/office/drawing/2014/main" id="{1DABAA43-7DE7-A343-928E-9557568046B4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1693864"/>
            <a:ext cx="457200" cy="733425"/>
            <a:chOff x="6934200" y="1693863"/>
            <a:chExt cx="456759" cy="732869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4D510D4-A15E-8DD4-33CA-AD90CB2717E5}"/>
                </a:ext>
              </a:extLst>
            </p:cNvPr>
            <p:cNvSpPr/>
            <p:nvPr/>
          </p:nvSpPr>
          <p:spPr bwMode="auto">
            <a:xfrm>
              <a:off x="7034117" y="1693863"/>
              <a:ext cx="314022" cy="296637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68" name="TextBox 49">
              <a:extLst>
                <a:ext uri="{FF2B5EF4-FFF2-40B4-BE49-F238E27FC236}">
                  <a16:creationId xmlns:a16="http://schemas.microsoft.com/office/drawing/2014/main" id="{B94AAF12-A24C-57E1-A47D-CC5A55D4C1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2057400"/>
              <a:ext cx="456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17</a:t>
              </a:r>
            </a:p>
          </p:txBody>
        </p:sp>
      </p:grpSp>
      <p:grpSp>
        <p:nvGrpSpPr>
          <p:cNvPr id="13332" name="Group 75">
            <a:extLst>
              <a:ext uri="{FF2B5EF4-FFF2-40B4-BE49-F238E27FC236}">
                <a16:creationId xmlns:a16="http://schemas.microsoft.com/office/drawing/2014/main" id="{DC1DC806-A4F8-BD43-8884-E48F4CE3863F}"/>
              </a:ext>
            </a:extLst>
          </p:cNvPr>
          <p:cNvGrpSpPr>
            <a:grpSpLocks/>
          </p:cNvGrpSpPr>
          <p:nvPr/>
        </p:nvGrpSpPr>
        <p:grpSpPr bwMode="auto">
          <a:xfrm>
            <a:off x="8839200" y="1684338"/>
            <a:ext cx="457200" cy="742950"/>
            <a:chOff x="7315200" y="1684338"/>
            <a:chExt cx="456759" cy="742394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5F58304-A8A2-A93F-546C-73BB57B3F106}"/>
                </a:ext>
              </a:extLst>
            </p:cNvPr>
            <p:cNvSpPr/>
            <p:nvPr/>
          </p:nvSpPr>
          <p:spPr bwMode="auto">
            <a:xfrm>
              <a:off x="7383397" y="1684338"/>
              <a:ext cx="312435" cy="296640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66" name="TextBox 49">
              <a:extLst>
                <a:ext uri="{FF2B5EF4-FFF2-40B4-BE49-F238E27FC236}">
                  <a16:creationId xmlns:a16="http://schemas.microsoft.com/office/drawing/2014/main" id="{5D88D2F0-DCBB-3B33-273F-0F2F568F1A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15200" y="2057400"/>
              <a:ext cx="456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18</a:t>
              </a:r>
            </a:p>
          </p:txBody>
        </p:sp>
      </p:grpSp>
      <p:grpSp>
        <p:nvGrpSpPr>
          <p:cNvPr id="13333" name="Group 76">
            <a:extLst>
              <a:ext uri="{FF2B5EF4-FFF2-40B4-BE49-F238E27FC236}">
                <a16:creationId xmlns:a16="http://schemas.microsoft.com/office/drawing/2014/main" id="{A209B4B6-3BDF-B804-650C-E67367AD0313}"/>
              </a:ext>
            </a:extLst>
          </p:cNvPr>
          <p:cNvGrpSpPr>
            <a:grpSpLocks/>
          </p:cNvGrpSpPr>
          <p:nvPr/>
        </p:nvGrpSpPr>
        <p:grpSpPr bwMode="auto">
          <a:xfrm>
            <a:off x="9144000" y="1693864"/>
            <a:ext cx="457200" cy="733425"/>
            <a:chOff x="7620000" y="1693863"/>
            <a:chExt cx="457200" cy="73286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7C2E53-505B-D281-3760-3CEC72360978}"/>
                </a:ext>
              </a:extLst>
            </p:cNvPr>
            <p:cNvSpPr/>
            <p:nvPr/>
          </p:nvSpPr>
          <p:spPr bwMode="auto">
            <a:xfrm>
              <a:off x="7764463" y="1693863"/>
              <a:ext cx="312737" cy="296637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64" name="TextBox 49">
              <a:extLst>
                <a:ext uri="{FF2B5EF4-FFF2-40B4-BE49-F238E27FC236}">
                  <a16:creationId xmlns:a16="http://schemas.microsoft.com/office/drawing/2014/main" id="{7EF4D212-F948-E46E-8EE9-5B5F36DE5A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0" y="2057400"/>
              <a:ext cx="456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19</a:t>
              </a:r>
            </a:p>
          </p:txBody>
        </p:sp>
      </p:grpSp>
      <p:grpSp>
        <p:nvGrpSpPr>
          <p:cNvPr id="13334" name="Group 77">
            <a:extLst>
              <a:ext uri="{FF2B5EF4-FFF2-40B4-BE49-F238E27FC236}">
                <a16:creationId xmlns:a16="http://schemas.microsoft.com/office/drawing/2014/main" id="{4B3B870C-2CF5-B43F-DC22-1A8F2655D44D}"/>
              </a:ext>
            </a:extLst>
          </p:cNvPr>
          <p:cNvGrpSpPr>
            <a:grpSpLocks/>
          </p:cNvGrpSpPr>
          <p:nvPr/>
        </p:nvGrpSpPr>
        <p:grpSpPr bwMode="auto">
          <a:xfrm>
            <a:off x="9601200" y="1693864"/>
            <a:ext cx="457200" cy="733425"/>
            <a:chOff x="8077200" y="1693863"/>
            <a:chExt cx="456759" cy="732869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8B78C50-0E3A-B3C9-1F83-CCCB35A16BEC}"/>
                </a:ext>
              </a:extLst>
            </p:cNvPr>
            <p:cNvSpPr/>
            <p:nvPr/>
          </p:nvSpPr>
          <p:spPr bwMode="auto">
            <a:xfrm>
              <a:off x="8118435" y="1693863"/>
              <a:ext cx="314022" cy="296637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62" name="TextBox 49">
              <a:extLst>
                <a:ext uri="{FF2B5EF4-FFF2-40B4-BE49-F238E27FC236}">
                  <a16:creationId xmlns:a16="http://schemas.microsoft.com/office/drawing/2014/main" id="{454370CB-C33D-0DED-C273-C833D4D89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77200" y="2057400"/>
              <a:ext cx="456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20</a:t>
              </a:r>
            </a:p>
          </p:txBody>
        </p:sp>
      </p:grpSp>
      <p:grpSp>
        <p:nvGrpSpPr>
          <p:cNvPr id="12329" name="Group 78">
            <a:extLst>
              <a:ext uri="{FF2B5EF4-FFF2-40B4-BE49-F238E27FC236}">
                <a16:creationId xmlns:a16="http://schemas.microsoft.com/office/drawing/2014/main" id="{55A7F8E5-BB50-9D3D-1B37-33FED33219DE}"/>
              </a:ext>
            </a:extLst>
          </p:cNvPr>
          <p:cNvGrpSpPr>
            <a:grpSpLocks/>
          </p:cNvGrpSpPr>
          <p:nvPr/>
        </p:nvGrpSpPr>
        <p:grpSpPr bwMode="auto">
          <a:xfrm>
            <a:off x="9982200" y="1701800"/>
            <a:ext cx="457200" cy="725488"/>
            <a:chOff x="8458200" y="1701800"/>
            <a:chExt cx="456759" cy="724932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3E17F75-4046-1B31-7D66-EB4F459E2EB1}"/>
                </a:ext>
              </a:extLst>
            </p:cNvPr>
            <p:cNvSpPr/>
            <p:nvPr/>
          </p:nvSpPr>
          <p:spPr bwMode="auto">
            <a:xfrm>
              <a:off x="8475646" y="1701800"/>
              <a:ext cx="312435" cy="296635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60" name="TextBox 49">
              <a:extLst>
                <a:ext uri="{FF2B5EF4-FFF2-40B4-BE49-F238E27FC236}">
                  <a16:creationId xmlns:a16="http://schemas.microsoft.com/office/drawing/2014/main" id="{A999C80C-DAE3-E785-87A5-948C83A012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58200" y="2057400"/>
              <a:ext cx="456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21</a:t>
              </a:r>
            </a:p>
          </p:txBody>
        </p:sp>
      </p:grpSp>
      <p:grpSp>
        <p:nvGrpSpPr>
          <p:cNvPr id="12330" name="Group 72">
            <a:extLst>
              <a:ext uri="{FF2B5EF4-FFF2-40B4-BE49-F238E27FC236}">
                <a16:creationId xmlns:a16="http://schemas.microsoft.com/office/drawing/2014/main" id="{3BC561A7-58DA-4849-6D13-537E6C73E384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1676401"/>
            <a:ext cx="457200" cy="771525"/>
            <a:chOff x="5562600" y="1676400"/>
            <a:chExt cx="456759" cy="77194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D04DBA4-C3DC-A8DC-2F5B-18449691BEE7}"/>
                </a:ext>
              </a:extLst>
            </p:cNvPr>
            <p:cNvSpPr/>
            <p:nvPr/>
          </p:nvSpPr>
          <p:spPr bwMode="auto">
            <a:xfrm>
              <a:off x="5603835" y="1676400"/>
              <a:ext cx="314022" cy="297023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358" name="TextBox 49">
              <a:extLst>
                <a:ext uri="{FF2B5EF4-FFF2-40B4-BE49-F238E27FC236}">
                  <a16:creationId xmlns:a16="http://schemas.microsoft.com/office/drawing/2014/main" id="{E1CA5EB6-7789-C8C3-E2A1-7A20C5852C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600" y="2079008"/>
              <a:ext cx="456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14</a:t>
              </a:r>
            </a:p>
          </p:txBody>
        </p:sp>
      </p:grpSp>
      <p:grpSp>
        <p:nvGrpSpPr>
          <p:cNvPr id="12331" name="Group 71">
            <a:extLst>
              <a:ext uri="{FF2B5EF4-FFF2-40B4-BE49-F238E27FC236}">
                <a16:creationId xmlns:a16="http://schemas.microsoft.com/office/drawing/2014/main" id="{F7743B90-B13E-14CE-26C1-14D65875CF51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1676401"/>
            <a:ext cx="457200" cy="790575"/>
            <a:chOff x="5181600" y="1676400"/>
            <a:chExt cx="456759" cy="79127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88971A0-B10D-4FFC-1947-7D3DFEBB4D66}"/>
                </a:ext>
              </a:extLst>
            </p:cNvPr>
            <p:cNvSpPr/>
            <p:nvPr/>
          </p:nvSpPr>
          <p:spPr bwMode="auto">
            <a:xfrm>
              <a:off x="5240281" y="1676400"/>
              <a:ext cx="321951" cy="297126"/>
            </a:xfrm>
            <a:prstGeom prst="rect">
              <a:avLst/>
            </a:prstGeom>
            <a:noFill/>
            <a:ln w="9525" cap="flat" cmpd="sng" algn="ctr">
              <a:solidFill>
                <a:schemeClr val="tx1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Arial" charset="0"/>
                <a:cs typeface="Arial" charset="0"/>
              </a:endParaRPr>
            </a:p>
          </p:txBody>
        </p:sp>
        <p:sp>
          <p:nvSpPr>
            <p:cNvPr id="13356" name="TextBox 49">
              <a:extLst>
                <a:ext uri="{FF2B5EF4-FFF2-40B4-BE49-F238E27FC236}">
                  <a16:creationId xmlns:a16="http://schemas.microsoft.com/office/drawing/2014/main" id="{8A26D5BF-539F-E5AF-6979-26FF718BD1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2098344"/>
              <a:ext cx="45675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13</a:t>
              </a: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678C921D-EA47-1B3D-434C-97C381F7A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95600"/>
            <a:ext cx="3092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1.</a:t>
            </a:r>
            <a:r>
              <a:rPr lang="en-US" altLang="en-US">
                <a:solidFill>
                  <a:srgbClr val="000000"/>
                </a:solidFill>
              </a:rPr>
              <a:t>  Đường nối các chòm sao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FB5A554-39A9-3A63-EAB7-0C3450C0C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4175" y="3287714"/>
            <a:ext cx="2387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2.</a:t>
            </a:r>
            <a:r>
              <a:rPr lang="en-US" altLang="en-US">
                <a:solidFill>
                  <a:srgbClr val="000000"/>
                </a:solidFill>
              </a:rPr>
              <a:t>  Tên các chòm sao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107531C-A3D4-3BF4-ABD0-67BF9E2E1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3733800"/>
            <a:ext cx="2787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3.</a:t>
            </a:r>
            <a:r>
              <a:rPr lang="en-US" altLang="en-US">
                <a:solidFill>
                  <a:srgbClr val="000000"/>
                </a:solidFill>
              </a:rPr>
              <a:t>  Hình vẽ các chòm sao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1A61686-127E-619D-DB78-BE77AA193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4114800"/>
            <a:ext cx="2101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4.</a:t>
            </a:r>
            <a:r>
              <a:rPr lang="en-US" altLang="en-US">
                <a:solidFill>
                  <a:srgbClr val="000000"/>
                </a:solidFill>
              </a:rPr>
              <a:t>  Lưới phương vị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96DCCBD-E4BE-11AD-D9D5-2377ADF0E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4572000"/>
            <a:ext cx="1925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5.</a:t>
            </a:r>
            <a:r>
              <a:rPr lang="en-US" altLang="en-US">
                <a:solidFill>
                  <a:srgbClr val="000000"/>
                </a:solidFill>
              </a:rPr>
              <a:t>  Lưới xích đạo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C60A6F1-3454-EDC6-1ABC-EB34E2340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4964114"/>
            <a:ext cx="3435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6.</a:t>
            </a:r>
            <a:r>
              <a:rPr lang="en-US" altLang="en-US">
                <a:solidFill>
                  <a:srgbClr val="000000"/>
                </a:solidFill>
              </a:rPr>
              <a:t>  Mặt đất hay đường chân trời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CDAA281-0B9D-C91F-AEAC-4B5A62EA3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1" y="5334000"/>
            <a:ext cx="2678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7.</a:t>
            </a:r>
            <a:r>
              <a:rPr lang="en-US" altLang="en-US">
                <a:solidFill>
                  <a:srgbClr val="000000"/>
                </a:solidFill>
              </a:rPr>
              <a:t>  Điểm phương hướng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6C7054D-23DE-D1A8-69EF-57AD65928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1" y="5715000"/>
            <a:ext cx="1979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8.</a:t>
            </a:r>
            <a:r>
              <a:rPr lang="en-US" altLang="en-US">
                <a:solidFill>
                  <a:srgbClr val="000000"/>
                </a:solidFill>
              </a:rPr>
              <a:t>  Bầu khí quyển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A6C2747-0240-416F-5AB9-6A7C2B327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6034088"/>
            <a:ext cx="2840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9.</a:t>
            </a:r>
            <a:r>
              <a:rPr lang="en-US" altLang="en-US">
                <a:solidFill>
                  <a:srgbClr val="000000"/>
                </a:solidFill>
              </a:rPr>
              <a:t>  Tinh vân (các thiên hà)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3860C-CA06-50DD-6C23-638095420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895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10.</a:t>
            </a:r>
            <a:r>
              <a:rPr lang="en-US" altLang="en-US">
                <a:solidFill>
                  <a:srgbClr val="000000"/>
                </a:solidFill>
              </a:rPr>
              <a:t>  Các hành tinh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416FA53-E183-EA14-2BD1-F5565C3A6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1" y="3352800"/>
            <a:ext cx="290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11.</a:t>
            </a:r>
            <a:r>
              <a:rPr lang="en-US" altLang="en-US">
                <a:solidFill>
                  <a:srgbClr val="000000"/>
                </a:solidFill>
              </a:rPr>
              <a:t>  Chuyển đổi phương vị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6010E6F-531B-B641-99C1-B600339D4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10000"/>
            <a:ext cx="4262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12.</a:t>
            </a:r>
            <a:r>
              <a:rPr lang="en-US" altLang="en-US">
                <a:solidFill>
                  <a:srgbClr val="000000"/>
                </a:solidFill>
              </a:rPr>
              <a:t>  Đưa vật quan sát vào giữa mà hình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DACE50B-2919-EB83-EDE3-CE325FF73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2338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13.</a:t>
            </a:r>
            <a:r>
              <a:rPr lang="en-US" altLang="en-US">
                <a:solidFill>
                  <a:srgbClr val="000000"/>
                </a:solidFill>
              </a:rPr>
              <a:t>  Chế độ ban đêm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EB05EE3-FA19-D2B5-61BE-CDB5CA6A9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648200"/>
            <a:ext cx="2501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14.</a:t>
            </a:r>
            <a:r>
              <a:rPr lang="en-US" altLang="en-US">
                <a:solidFill>
                  <a:srgbClr val="000000"/>
                </a:solidFill>
              </a:rPr>
              <a:t>  Thu nhỏ màn hình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10EEA9A-0AF3-D7D8-6EB5-3EB510373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105400"/>
            <a:ext cx="287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15.</a:t>
            </a:r>
            <a:r>
              <a:rPr lang="en-US" altLang="en-US">
                <a:solidFill>
                  <a:srgbClr val="000000"/>
                </a:solidFill>
              </a:rPr>
              <a:t>  Phóng to vật quan sát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CC40D2C-0D21-0E3F-7627-AA2B847AF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8150" y="5486400"/>
            <a:ext cx="2312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16.</a:t>
            </a:r>
            <a:r>
              <a:rPr lang="en-US" altLang="en-US">
                <a:solidFill>
                  <a:srgbClr val="000000"/>
                </a:solidFill>
              </a:rPr>
              <a:t>  Vệ tinh nhân tạo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359B7CB5-C513-ECA2-0EA8-463F4C955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867400"/>
            <a:ext cx="2357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00"/>
                </a:solidFill>
              </a:rPr>
              <a:t>21.</a:t>
            </a:r>
            <a:r>
              <a:rPr lang="en-US" altLang="en-US">
                <a:solidFill>
                  <a:srgbClr val="000000"/>
                </a:solidFill>
              </a:rPr>
              <a:t>  Tắt chương trình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A3767EE-4906-B16F-40F8-B6300A99E2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350838"/>
            <a:ext cx="7696200" cy="563562"/>
          </a:xfrm>
        </p:spPr>
        <p:txBody>
          <a:bodyPr/>
          <a:lstStyle/>
          <a:p>
            <a:pPr algn="ctr" eaLnBrk="1" hangingPunct="1"/>
            <a:r>
              <a:rPr lang="en-US" altLang="en-US" sz="3200"/>
              <a:t>PHẦN 2: HƯỚNG DẪN SỬ DỤNG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23BB402-D7BA-E544-A0CB-1D47F2D87629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219200" y="350838"/>
            <a:ext cx="76962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200" b="1" ker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PHẦN 2: HƯỚNG DẪN SỬ DỤNG</a:t>
            </a:r>
          </a:p>
        </p:txBody>
      </p:sp>
      <p:grpSp>
        <p:nvGrpSpPr>
          <p:cNvPr id="14340" name="Group 13">
            <a:extLst>
              <a:ext uri="{FF2B5EF4-FFF2-40B4-BE49-F238E27FC236}">
                <a16:creationId xmlns:a16="http://schemas.microsoft.com/office/drawing/2014/main" id="{18786407-3642-590D-4384-DADD68239EA3}"/>
              </a:ext>
            </a:extLst>
          </p:cNvPr>
          <p:cNvGrpSpPr>
            <a:grpSpLocks/>
          </p:cNvGrpSpPr>
          <p:nvPr/>
        </p:nvGrpSpPr>
        <p:grpSpPr bwMode="auto">
          <a:xfrm>
            <a:off x="1876426" y="1408114"/>
            <a:ext cx="8639175" cy="688975"/>
            <a:chOff x="720" y="1392"/>
            <a:chExt cx="4058" cy="480"/>
          </a:xfrm>
        </p:grpSpPr>
        <p:sp>
          <p:nvSpPr>
            <p:cNvPr id="26" name="AutoShape 14">
              <a:extLst>
                <a:ext uri="{FF2B5EF4-FFF2-40B4-BE49-F238E27FC236}">
                  <a16:creationId xmlns:a16="http://schemas.microsoft.com/office/drawing/2014/main" id="{9350B855-F02E-9C96-C825-885997D5407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shade val="92157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4351" name="Group 15">
              <a:extLst>
                <a:ext uri="{FF2B5EF4-FFF2-40B4-BE49-F238E27FC236}">
                  <a16:creationId xmlns:a16="http://schemas.microsoft.com/office/drawing/2014/main" id="{6D3DEDAF-1AB8-CB6C-75EA-A061B0A649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28" name="AutoShape 16">
                <a:extLst>
                  <a:ext uri="{FF2B5EF4-FFF2-40B4-BE49-F238E27FC236}">
                    <a16:creationId xmlns:a16="http://schemas.microsoft.com/office/drawing/2014/main" id="{EDD20B15-1B53-DF3F-34A1-279131593B2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alpha val="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9" name="AutoShape 17">
                <a:extLst>
                  <a:ext uri="{FF2B5EF4-FFF2-40B4-BE49-F238E27FC236}">
                    <a16:creationId xmlns:a16="http://schemas.microsoft.com/office/drawing/2014/main" id="{6768A81A-5410-4682-202F-249EAC24112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32" name="Text Box 26">
            <a:hlinkClick r:id="" action="ppaction://noaction"/>
            <a:extLst>
              <a:ext uri="{FF2B5EF4-FFF2-40B4-BE49-F238E27FC236}">
                <a16:creationId xmlns:a16="http://schemas.microsoft.com/office/drawing/2014/main" id="{A1F6D574-5232-5575-2149-437A29193600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2354263" y="1500188"/>
            <a:ext cx="8172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>
                <a:solidFill>
                  <a:srgbClr val="FFFFFF"/>
                </a:solidFill>
              </a:rPr>
              <a:t>   Cách tìm hành tinh hoặc ngôi sao nào đó</a:t>
            </a:r>
          </a:p>
        </p:txBody>
      </p:sp>
      <p:pic>
        <p:nvPicPr>
          <p:cNvPr id="14342" name="Picture 27" descr="1">
            <a:extLst>
              <a:ext uri="{FF2B5EF4-FFF2-40B4-BE49-F238E27FC236}">
                <a16:creationId xmlns:a16="http://schemas.microsoft.com/office/drawing/2014/main" id="{6F4CBC60-7D2D-6A6A-AFE4-E5B494916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06" t="64474" r="19473"/>
          <a:stretch>
            <a:fillRect/>
          </a:stretch>
        </p:blipFill>
        <p:spPr bwMode="auto">
          <a:xfrm>
            <a:off x="1676400" y="1371601"/>
            <a:ext cx="884238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31">
            <a:extLst>
              <a:ext uri="{FF2B5EF4-FFF2-40B4-BE49-F238E27FC236}">
                <a16:creationId xmlns:a16="http://schemas.microsoft.com/office/drawing/2014/main" id="{E1AF7727-C7D7-443A-AFD3-E0E7087155AD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2022475" y="1508125"/>
            <a:ext cx="425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FFFF"/>
                </a:solidFill>
              </a:rPr>
              <a:t>3</a:t>
            </a:r>
          </a:p>
        </p:txBody>
      </p:sp>
      <p:pic>
        <p:nvPicPr>
          <p:cNvPr id="39" name="Picture 2">
            <a:extLst>
              <a:ext uri="{FF2B5EF4-FFF2-40B4-BE49-F238E27FC236}">
                <a16:creationId xmlns:a16="http://schemas.microsoft.com/office/drawing/2014/main" id="{BC52E824-E318-769A-E79C-BADB01B0E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205038"/>
            <a:ext cx="685800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pic>
        <p:nvPicPr>
          <p:cNvPr id="40" name="Picture 39" descr="1.png">
            <a:extLst>
              <a:ext uri="{FF2B5EF4-FFF2-40B4-BE49-F238E27FC236}">
                <a16:creationId xmlns:a16="http://schemas.microsoft.com/office/drawing/2014/main" id="{9ACF6DA5-AF63-9D68-76B3-3EA55D4BC3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4" y="4267200"/>
            <a:ext cx="6429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>
            <a:extLst>
              <a:ext uri="{FF2B5EF4-FFF2-40B4-BE49-F238E27FC236}">
                <a16:creationId xmlns:a16="http://schemas.microsoft.com/office/drawing/2014/main" id="{AE39BA79-1A20-CE93-8526-373E0927F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2133600"/>
            <a:ext cx="51244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06BC0311-AA23-F90A-7397-0D257EEA1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1" y="4419600"/>
            <a:ext cx="51530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5C7E10FA-ABF4-2D6E-1ED9-39A6CF32B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819400"/>
            <a:ext cx="4495800" cy="45720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2E5DC48-DBBD-EBFC-1BA4-2B98959DD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5105400"/>
            <a:ext cx="533400" cy="457200"/>
          </a:xfrm>
          <a:prstGeom prst="rect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3CD5C8E-A30E-4CD3-7A3F-84EA14F4CF1D}"/>
              </a:ext>
            </a:extLst>
          </p:cNvPr>
          <p:cNvSpPr/>
          <p:nvPr/>
        </p:nvSpPr>
        <p:spPr>
          <a:xfrm>
            <a:off x="4724400" y="1690351"/>
            <a:ext cx="291465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2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GHI NHỚ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5">
            <a:extLst>
              <a:ext uri="{FF2B5EF4-FFF2-40B4-BE49-F238E27FC236}">
                <a16:creationId xmlns:a16="http://schemas.microsoft.com/office/drawing/2014/main" id="{25D2B5A8-20EB-4A85-B1A0-3832C2643E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24250" y="2425700"/>
            <a:ext cx="5143500" cy="10287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2700" kern="10">
                <a:gradFill rotWithShape="1">
                  <a:gsLst>
                    <a:gs pos="0">
                      <a:schemeClr val="tx1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HẸN GẶP LẠI CÁC EM!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231</Words>
  <Application>Microsoft Office PowerPoint</Application>
  <PresentationFormat>Widescreen</PresentationFormat>
  <Paragraphs>58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PHẦN 2: HƯỚNG DẪN SỬ DỤNG</vt:lpstr>
      <vt:lpstr>PHẦN 2: HƯỚNG DẪN SỬ DỤNG</vt:lpstr>
      <vt:lpstr>PHẦN 2: HƯỚNG DẪN SỬ DỤNG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Huu Phuc</dc:creator>
  <cp:lastModifiedBy>Nguyen Huu Phuc</cp:lastModifiedBy>
  <cp:revision>6</cp:revision>
  <dcterms:created xsi:type="dcterms:W3CDTF">2022-09-18T12:47:13Z</dcterms:created>
  <dcterms:modified xsi:type="dcterms:W3CDTF">2022-09-18T12:53:20Z</dcterms:modified>
</cp:coreProperties>
</file>